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59" r:id="rId9"/>
    <p:sldId id="271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2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60"/>
  </p:normalViewPr>
  <p:slideViewPr>
    <p:cSldViewPr>
      <p:cViewPr varScale="1">
        <p:scale>
          <a:sx n="65" d="100"/>
          <a:sy n="65" d="100"/>
        </p:scale>
        <p:origin x="-14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37A29-9BAA-4AB7-A603-D6C9DCC18F0F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3B36F-AE94-423D-8778-8E5703C31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1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C545-9E0F-45BA-8B64-E0154C42ED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1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C545-9E0F-45BA-8B64-E0154C42ED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7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7010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05345"/>
            <a:ext cx="102108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স্বা</a:t>
            </a:r>
            <a:r>
              <a:rPr lang="en-US" sz="166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166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166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166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ত</a:t>
            </a:r>
            <a:r>
              <a:rPr lang="en-US" sz="166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166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ম</a:t>
            </a:r>
            <a:endParaRPr lang="en-US" sz="16600" dirty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Explosion 1 15"/>
          <p:cNvSpPr/>
          <p:nvPr/>
        </p:nvSpPr>
        <p:spPr>
          <a:xfrm>
            <a:off x="0" y="649846"/>
            <a:ext cx="2121972" cy="3312554"/>
          </a:xfrm>
          <a:prstGeom prst="irregularSeal1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1981200" y="878445"/>
            <a:ext cx="2483427" cy="2973778"/>
          </a:xfrm>
          <a:prstGeom prst="irregularSeal1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1 17"/>
          <p:cNvSpPr/>
          <p:nvPr/>
        </p:nvSpPr>
        <p:spPr>
          <a:xfrm>
            <a:off x="4495800" y="719776"/>
            <a:ext cx="2362200" cy="3318824"/>
          </a:xfrm>
          <a:prstGeom prst="irregularSeal1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xplosion 1 18"/>
          <p:cNvSpPr/>
          <p:nvPr/>
        </p:nvSpPr>
        <p:spPr>
          <a:xfrm>
            <a:off x="6858000" y="609600"/>
            <a:ext cx="2286000" cy="3242623"/>
          </a:xfrm>
          <a:prstGeom prst="irregularSeal1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6764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bn-BD" sz="9600" dirty="0" smtClean="0">
                <a:solidFill>
                  <a:srgbClr val="0070C0"/>
                </a:solidFill>
              </a:rPr>
              <a:t>মুখ</a:t>
            </a:r>
            <a:r>
              <a:rPr lang="bn-BD" sz="9600" dirty="0" smtClean="0"/>
              <a:t> 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76400"/>
            <a:ext cx="9144000" cy="3962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6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0"/>
            <a:ext cx="9220200" cy="147002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মুখ গহবর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00200"/>
            <a:ext cx="6400800" cy="4038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219200"/>
            <a:ext cx="9220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1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2"/>
            <a:ext cx="9144000" cy="68787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6600" y="3962400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n-BD" dirty="0" smtClean="0"/>
          </a:p>
          <a:p>
            <a:endParaRPr lang="bn-BD" dirty="0"/>
          </a:p>
          <a:p>
            <a:endParaRPr lang="bn-BD" dirty="0" smtClean="0"/>
          </a:p>
          <a:p>
            <a:endParaRPr lang="bn-BD" dirty="0"/>
          </a:p>
          <a:p>
            <a:endParaRPr lang="bn-BD" dirty="0" smtClean="0"/>
          </a:p>
          <a:p>
            <a:endParaRPr lang="en-US" dirty="0"/>
          </a:p>
        </p:txBody>
      </p:sp>
      <p:sp>
        <p:nvSpPr>
          <p:cNvPr id="9" name="Explosion 2 8"/>
          <p:cNvSpPr/>
          <p:nvPr/>
        </p:nvSpPr>
        <p:spPr>
          <a:xfrm>
            <a:off x="1447800" y="4839562"/>
            <a:ext cx="7239000" cy="2170837"/>
          </a:xfrm>
          <a:prstGeom prst="irregularSeal2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/>
              <a:t>দাঁত</a:t>
            </a:r>
            <a:r>
              <a:rPr lang="bn-BD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3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95400"/>
            <a:ext cx="6400800" cy="4343400"/>
          </a:xfrm>
        </p:spPr>
        <p:txBody>
          <a:bodyPr/>
          <a:lstStyle/>
          <a:p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62" y="0"/>
            <a:ext cx="9220200" cy="6934200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>
            <a:off x="0" y="3733800"/>
            <a:ext cx="3733800" cy="31242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গলবিল</a:t>
            </a:r>
            <a:endParaRPr lang="en-US" sz="4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1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-1"/>
            <a:ext cx="10896599" cy="8180337"/>
          </a:xfrm>
        </p:spPr>
      </p:pic>
      <p:sp>
        <p:nvSpPr>
          <p:cNvPr id="5" name="Flowchart: Sequential Access Storage 4"/>
          <p:cNvSpPr/>
          <p:nvPr/>
        </p:nvSpPr>
        <p:spPr>
          <a:xfrm>
            <a:off x="1600200" y="457200"/>
            <a:ext cx="3276600" cy="1600200"/>
          </a:xfrm>
          <a:prstGeom prst="flowChartMagnetic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n>
                  <a:solidFill>
                    <a:srgbClr val="0070C0"/>
                  </a:solidFill>
                </a:ln>
              </a:rPr>
              <a:t>অন্ননালি</a:t>
            </a:r>
            <a:r>
              <a:rPr lang="bn-BD" sz="4800" dirty="0" smtClean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153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"/>
            <a:ext cx="7162800" cy="5257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90526"/>
            <a:ext cx="7823200" cy="5181600"/>
          </a:xfrm>
          <a:prstGeom prst="rect">
            <a:avLst/>
          </a:prstGeom>
        </p:spPr>
      </p:pic>
      <p:sp>
        <p:nvSpPr>
          <p:cNvPr id="5" name="12-Point Star 4"/>
          <p:cNvSpPr/>
          <p:nvPr/>
        </p:nvSpPr>
        <p:spPr>
          <a:xfrm>
            <a:off x="152400" y="2743200"/>
            <a:ext cx="2971800" cy="1905000"/>
          </a:xfrm>
          <a:prstGeom prst="star12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পাকস্থলি</a:t>
            </a:r>
            <a:r>
              <a:rPr lang="bn-BD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98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/>
          <p:cNvSpPr/>
          <p:nvPr/>
        </p:nvSpPr>
        <p:spPr>
          <a:xfrm>
            <a:off x="5905500" y="609600"/>
            <a:ext cx="1828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অন্ন নালী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4300" y="3810000"/>
            <a:ext cx="1905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/>
              <a:t>পাকস্থলী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" y="5562600"/>
            <a:ext cx="1752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/>
              <a:t>বৃহদন্ত্র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6781800" y="2133124"/>
            <a:ext cx="2362200" cy="338554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600" u="sng" dirty="0">
                <a:latin typeface="NikoshBAN" pitchFamily="2" charset="0"/>
                <a:cs typeface="NikoshBAN" pitchFamily="2" charset="0"/>
              </a:rPr>
              <a:t>দলীয় কাজ </a:t>
            </a:r>
            <a:endParaRPr lang="bn-BD" sz="3600" u="sng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অন্ননালী </a:t>
            </a:r>
          </a:p>
          <a:p>
            <a:pPr algn="ctr"/>
            <a:r>
              <a:rPr lang="bn-BD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পাকস্থলী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ও</a:t>
            </a:r>
            <a:endParaRPr lang="bn-BD" sz="40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বৃহদন্ত্রের</a:t>
            </a:r>
          </a:p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bn-BD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কর।</a:t>
            </a:r>
            <a:r>
              <a:rPr lang="bn-BD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3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51816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পরিপাকতন্ত্রের প্রধান প্রধান অংশের নাম বল। </a:t>
            </a:r>
          </a:p>
          <a:p>
            <a:endParaRPr lang="bn-BD" sz="4400" dirty="0" smtClean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মুখ, মুখগহবর, দাঁতের কাজ উল্লেখ কর।</a:t>
            </a:r>
          </a:p>
          <a:p>
            <a:endParaRPr lang="bn-BD" sz="4400" dirty="0" smtClean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পাকস্থলি,অন্ত্র ও ক্ষুদ্রান্ত্রের ব্যাখা কর। </a:t>
            </a:r>
            <a:endParaRPr lang="en-US" sz="4400" dirty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Bevel 4"/>
          <p:cNvSpPr/>
          <p:nvPr/>
        </p:nvSpPr>
        <p:spPr>
          <a:xfrm>
            <a:off x="0" y="0"/>
            <a:ext cx="9144000" cy="1676400"/>
          </a:xfrm>
          <a:prstGeom prst="bevel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600" dirty="0"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dirty="0"/>
              <a:t> </a:t>
            </a:r>
            <a:endParaRPr lang="en-US" dirty="0"/>
          </a:p>
        </p:txBody>
      </p:sp>
      <p:sp>
        <p:nvSpPr>
          <p:cNvPr id="6" name="24-Point Star 5"/>
          <p:cNvSpPr/>
          <p:nvPr/>
        </p:nvSpPr>
        <p:spPr>
          <a:xfrm>
            <a:off x="-42430" y="4953000"/>
            <a:ext cx="431223" cy="533400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24-Point Star 6"/>
          <p:cNvSpPr/>
          <p:nvPr/>
        </p:nvSpPr>
        <p:spPr>
          <a:xfrm>
            <a:off x="0" y="1752600"/>
            <a:ext cx="431223" cy="533400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693718"/>
            <a:ext cx="9144000" cy="5181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পরিপাকতন্ত্রের প্রধান প্রধান অংশের নাম বল। </a:t>
            </a:r>
          </a:p>
          <a:p>
            <a:endParaRPr lang="bn-BD" sz="4400" dirty="0" smtClean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bn-BD" sz="4400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                    </a:t>
            </a:r>
            <a:r>
              <a:rPr lang="en-US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en-US" sz="4400" dirty="0" err="1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চিহ্নিত</a:t>
            </a:r>
            <a:r>
              <a:rPr lang="en-US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তন্ত্রটি</a:t>
            </a:r>
            <a:r>
              <a:rPr lang="en-US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?</a:t>
            </a:r>
          </a:p>
          <a:p>
            <a:pPr marL="0" indent="0">
              <a:buNone/>
            </a:pPr>
            <a:endParaRPr lang="bn-BD" sz="4400" dirty="0" smtClean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bn-BD" sz="4400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 মুখগহবর</a:t>
            </a:r>
            <a:r>
              <a:rPr lang="bn-BD" sz="4400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, দাঁতের কাজ উল্লেখ কর।</a:t>
            </a:r>
          </a:p>
          <a:p>
            <a:pPr marL="0" indent="0">
              <a:buNone/>
            </a:pPr>
            <a:endParaRPr lang="en-US" sz="4400" dirty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24-Point Star 8"/>
          <p:cNvSpPr/>
          <p:nvPr/>
        </p:nvSpPr>
        <p:spPr>
          <a:xfrm>
            <a:off x="-76200" y="5029200"/>
            <a:ext cx="431223" cy="533400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24-Point Star 9"/>
          <p:cNvSpPr/>
          <p:nvPr/>
        </p:nvSpPr>
        <p:spPr>
          <a:xfrm>
            <a:off x="-33770" y="3352800"/>
            <a:ext cx="431223" cy="533400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24-Point Star 10"/>
          <p:cNvSpPr/>
          <p:nvPr/>
        </p:nvSpPr>
        <p:spPr>
          <a:xfrm>
            <a:off x="-33771" y="1752600"/>
            <a:ext cx="431223" cy="533400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2743200" cy="19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  <a:prstGeom prst="cub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800" dirty="0" smtClean="0"/>
              <a:t>বাড়ির </a:t>
            </a:r>
            <a:r>
              <a:rPr lang="bn-BD" sz="4800" dirty="0"/>
              <a:t>কাজ</a:t>
            </a:r>
            <a:endParaRPr lang="en-US" sz="4800" dirty="0"/>
          </a:p>
        </p:txBody>
      </p:sp>
      <p:sp>
        <p:nvSpPr>
          <p:cNvPr id="5" name="Subtitle 4">
            <a:hlinkClick r:id="" action="ppaction://hlinkshowjump?jump=previousslide" highlightClick="1"/>
          </p:cNvPr>
          <p:cNvSpPr>
            <a:spLocks noGrp="1"/>
          </p:cNvSpPr>
          <p:nvPr>
            <p:ph type="subTitle" idx="1"/>
          </p:nvPr>
        </p:nvSpPr>
        <p:spPr>
          <a:xfrm>
            <a:off x="3276600" y="1413164"/>
            <a:ext cx="5867400" cy="5410200"/>
          </a:xfrm>
          <a:prstGeom prst="actionButtonBackPrevious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bn-BD" sz="4400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মানব </a:t>
            </a:r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দেহের </a:t>
            </a:r>
            <a:r>
              <a:rPr lang="bn-BD" sz="4400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পরিপাকতন্ত্রের </a:t>
            </a:r>
            <a:r>
              <a:rPr lang="bn-BD" sz="36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চিত্র </a:t>
            </a:r>
            <a:r>
              <a:rPr lang="bn-BD" sz="4400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অংকন </a:t>
            </a:r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করে </a:t>
            </a:r>
            <a:r>
              <a:rPr lang="bn-BD" sz="4400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বিভিন্ন অংশ সনাক্ত কর।</a:t>
            </a:r>
            <a:endParaRPr lang="en-US" sz="4400" dirty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3276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7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8705100">
            <a:off x="-512885" y="1063889"/>
            <a:ext cx="511353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সকলকে</a:t>
            </a:r>
            <a:endParaRPr lang="en-US" sz="138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 rot="2511026">
            <a:off x="4960506" y="270819"/>
            <a:ext cx="436392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8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13800" dirty="0" err="1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800" dirty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5562600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9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9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9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।  </a:t>
            </a:r>
          </a:p>
        </p:txBody>
      </p:sp>
    </p:spTree>
    <p:extLst>
      <p:ext uri="{BB962C8B-B14F-4D97-AF65-F5344CB8AC3E}">
        <p14:creationId xmlns:p14="http://schemas.microsoft.com/office/powerpoint/2010/main" val="116963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0"/>
            <a:ext cx="9144000" cy="6858000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en-US" dirty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95600" y="762000"/>
            <a:ext cx="2743200" cy="1066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2209801"/>
            <a:ext cx="4038600" cy="3581399"/>
          </a:xfrm>
          <a:prstGeom prst="rect">
            <a:avLst/>
          </a:prstGeom>
          <a:ln w="762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আমিনুল ইসলাম জুয়েল</a:t>
            </a:r>
          </a:p>
          <a:p>
            <a:r>
              <a:rPr lang="bn-BD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সহকারী শিক্ষক</a:t>
            </a:r>
          </a:p>
          <a:p>
            <a:r>
              <a:rPr lang="bn-BD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বিএস সি বিএড </a:t>
            </a:r>
          </a:p>
          <a:p>
            <a:r>
              <a:rPr lang="bn-BD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কান্দিরহাট স্কুল এণ্ড কলেজ</a:t>
            </a:r>
          </a:p>
          <a:p>
            <a:r>
              <a:rPr lang="bn-BD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পীরগাছা, রংপুর।</a:t>
            </a:r>
          </a:p>
          <a:p>
            <a:r>
              <a:rPr lang="bn-BD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মোবাইল ০১৭১২৮২৪১৭৯  </a:t>
            </a:r>
            <a:endParaRPr lang="en-US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648200" y="2247900"/>
            <a:ext cx="4343400" cy="3505200"/>
          </a:xfrm>
          <a:prstGeom prst="rect">
            <a:avLst/>
          </a:prstGeom>
          <a:ln w="76200">
            <a:solidFill>
              <a:srgbClr val="7030A0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জীব  বিজ্ঞান </a:t>
            </a:r>
          </a:p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শ্রেণী  ৯ম </a:t>
            </a:r>
          </a:p>
          <a:p>
            <a:r>
              <a:rPr lang="bn-BD" b="1" dirty="0" smtClean="0">
                <a:latin typeface="NikoshBAN" pitchFamily="2" charset="0"/>
                <a:cs typeface="NikoshBAN" pitchFamily="2" charset="0"/>
              </a:rPr>
              <a:t>সময়  ৫০  মিনিট </a:t>
            </a:r>
          </a:p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অধ্যায় – খাদ্য, পুষ্টি এবং পরিপাক</a:t>
            </a:r>
            <a:endParaRPr lang="bn-BD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তারিখ- </a:t>
            </a:r>
            <a:r>
              <a:rPr lang="bn-BD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animBg="1"/>
      <p:bldP spid="11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057828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504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685800" y="914400"/>
            <a:ext cx="7391400" cy="2514600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>
                <a:latin typeface="NikoshBAN" pitchFamily="2" charset="0"/>
                <a:cs typeface="NikoshBAN" pitchFamily="2" charset="0"/>
              </a:rPr>
              <a:t/>
            </a:r>
            <a:br>
              <a:rPr lang="bn-BD" sz="6000" dirty="0">
                <a:latin typeface="NikoshBAN" pitchFamily="2" charset="0"/>
                <a:cs typeface="NikoshBAN" pitchFamily="2" charset="0"/>
              </a:rPr>
            </a:br>
            <a:r>
              <a:rPr lang="bn-BD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পরিপাকতন্ত্র বা পৌষ্টিকতন্ত্র</a:t>
            </a:r>
            <a:br>
              <a:rPr lang="bn-BD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</a:br>
            <a:endParaRPr lang="en-US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52599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52600"/>
            <a:ext cx="9144000" cy="5105400"/>
          </a:xfrm>
          <a:solidFill>
            <a:schemeClr val="bg2">
              <a:lumMod val="75000"/>
            </a:schemeClr>
          </a:solidFill>
          <a:ln w="762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bn-BD" sz="54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এ পাঠ  শেষে </a:t>
            </a:r>
            <a:r>
              <a:rPr lang="bn-BD" sz="5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শিক্ষার্থীরা _ _ _ _ _</a:t>
            </a:r>
            <a:endParaRPr lang="en-US" sz="54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5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পরিপাকতন্ত্র কি </a:t>
            </a:r>
            <a:r>
              <a:rPr lang="bn-BD" sz="5400" dirty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তা বলতে পারবে ।</a:t>
            </a:r>
          </a:p>
          <a:p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BD" sz="5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পরিপাকতন্ত্রের </a:t>
            </a:r>
            <a:r>
              <a:rPr lang="bn-BD" sz="5400" dirty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বিভিন্ন </a:t>
            </a:r>
            <a:r>
              <a:rPr lang="bn-BD" sz="5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অংশের নাম </a:t>
            </a:r>
            <a:r>
              <a:rPr lang="bn-BD" sz="5400" dirty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উল্লেখ করতে পারবে।</a:t>
            </a:r>
          </a:p>
          <a:p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BD" sz="5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পরিপাকতন্ত্রের </a:t>
            </a:r>
            <a:r>
              <a:rPr lang="bn-BD" sz="5400" dirty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বিভিন্ন অংশের </a:t>
            </a:r>
            <a:r>
              <a:rPr lang="bn-BD" sz="5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ব্যাখা </a:t>
            </a:r>
            <a:r>
              <a:rPr lang="bn-BD" sz="5400" dirty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করতে পারবে</a:t>
            </a:r>
            <a:r>
              <a:rPr lang="bn-BD" sz="5400" dirty="0">
                <a:solidFill>
                  <a:schemeClr val="accent4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endParaRPr lang="bn-BD" sz="1800" dirty="0">
              <a:solidFill>
                <a:schemeClr val="accent4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5" name="Sun 4"/>
          <p:cNvSpPr/>
          <p:nvPr/>
        </p:nvSpPr>
        <p:spPr>
          <a:xfrm>
            <a:off x="152400" y="3810000"/>
            <a:ext cx="685800" cy="533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228600" y="5334000"/>
            <a:ext cx="685800" cy="533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152400" y="2819400"/>
            <a:ext cx="685800" cy="533400"/>
          </a:xfrm>
          <a:prstGeom prst="sun">
            <a:avLst>
              <a:gd name="adj" fmla="val 431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86162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3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114800" cy="1524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endParaRPr lang="bn-BD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as-IN" sz="8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</a:t>
            </a:r>
            <a:r>
              <a:rPr lang="as-IN" sz="8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as-IN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/>
            </a:r>
            <a:br>
              <a:rPr lang="as-IN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</a:b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ubtitle 5"/>
          <p:cNvSpPr>
            <a:spLocks noGrp="1"/>
          </p:cNvSpPr>
          <p:nvPr>
            <p:ph type="subTitle" idx="1"/>
          </p:nvPr>
        </p:nvSpPr>
        <p:spPr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bn-BD" sz="7200" dirty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পরিপাকতন্ত্র </a:t>
            </a:r>
            <a:r>
              <a:rPr lang="bn-BD" sz="72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কী?  </a:t>
            </a:r>
            <a:endParaRPr lang="en-US" sz="7200" dirty="0"/>
          </a:p>
        </p:txBody>
      </p:sp>
      <p:sp>
        <p:nvSpPr>
          <p:cNvPr id="4" name="Down Arrow 3"/>
          <p:cNvSpPr/>
          <p:nvPr/>
        </p:nvSpPr>
        <p:spPr>
          <a:xfrm>
            <a:off x="3505200" y="1676400"/>
            <a:ext cx="2209800" cy="2057400"/>
          </a:xfrm>
          <a:prstGeom prst="downArrow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67934"/>
            <a:ext cx="9525000" cy="8534400"/>
          </a:xfrm>
        </p:spPr>
      </p:pic>
      <p:sp>
        <p:nvSpPr>
          <p:cNvPr id="6" name="Rectangle 5"/>
          <p:cNvSpPr/>
          <p:nvPr/>
        </p:nvSpPr>
        <p:spPr>
          <a:xfrm>
            <a:off x="1219200" y="152400"/>
            <a:ext cx="1676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/>
              <a:t>মুখ গহবর </a:t>
            </a:r>
          </a:p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19800" y="228600"/>
            <a:ext cx="1828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/>
              <a:t>অন্ন নালী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457200" y="2057400"/>
            <a:ext cx="1752600" cy="641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/>
              <a:t>নালী পথ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0" y="3429000"/>
            <a:ext cx="1905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/>
              <a:t>পাকস্থলী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5181600"/>
            <a:ext cx="1752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/>
              <a:t>বৃহদন্ত্র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52400" y="4343400"/>
            <a:ext cx="160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/>
              <a:t>পিত্তনালী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61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958" y="122238"/>
            <a:ext cx="3381442" cy="868362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bn-BD" dirty="0" smtClean="0">
                <a:solidFill>
                  <a:srgbClr val="FFFF00"/>
                </a:solidFill>
              </a:rPr>
              <a:t>জোড়ার কাজ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5005"/>
            <a:ext cx="6657776" cy="4481394"/>
          </a:xfrm>
        </p:spPr>
      </p:pic>
      <p:sp>
        <p:nvSpPr>
          <p:cNvPr id="6" name="TextBox 5"/>
          <p:cNvSpPr txBox="1"/>
          <p:nvPr/>
        </p:nvSpPr>
        <p:spPr>
          <a:xfrm>
            <a:off x="304800" y="4038601"/>
            <a:ext cx="1447800" cy="166199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গলবিল</a:t>
            </a:r>
            <a:r>
              <a:rPr lang="bn-BD" sz="2800" dirty="0" smtClean="0"/>
              <a:t>, </a:t>
            </a:r>
          </a:p>
          <a:p>
            <a:r>
              <a:rPr lang="bn-BD" sz="2800" dirty="0" smtClean="0">
                <a:ln>
                  <a:solidFill>
                    <a:srgbClr val="0070C0"/>
                  </a:solidFill>
                </a:ln>
              </a:rPr>
              <a:t>অন্ননালি</a:t>
            </a:r>
          </a:p>
          <a:p>
            <a:r>
              <a:rPr lang="bn-BD" sz="2800" dirty="0" smtClean="0"/>
              <a:t>পাকস্থলি</a:t>
            </a:r>
            <a:endParaRPr lang="bn-BD" sz="2800" dirty="0" smtClean="0">
              <a:ln>
                <a:solidFill>
                  <a:srgbClr val="0070C0"/>
                </a:solidFill>
              </a:ln>
            </a:endParaRPr>
          </a:p>
          <a:p>
            <a:endParaRPr 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4145" y="5700594"/>
            <a:ext cx="4038600" cy="11079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6000" dirty="0" smtClean="0"/>
              <a:t>চিহ্নিত</a:t>
            </a:r>
            <a:r>
              <a:rPr lang="bn-BD" sz="6600" dirty="0"/>
              <a:t> </a:t>
            </a:r>
            <a:r>
              <a:rPr lang="bn-BD" sz="6600" dirty="0" smtClean="0"/>
              <a:t>কর </a:t>
            </a:r>
            <a:endParaRPr lang="en-US" sz="6600" dirty="0"/>
          </a:p>
        </p:txBody>
      </p:sp>
      <p:sp>
        <p:nvSpPr>
          <p:cNvPr id="8" name="Curved Right Arrow 7"/>
          <p:cNvSpPr/>
          <p:nvPr/>
        </p:nvSpPr>
        <p:spPr>
          <a:xfrm rot="19592489">
            <a:off x="1218446" y="5648609"/>
            <a:ext cx="1068308" cy="1596569"/>
          </a:xfrm>
          <a:prstGeom prst="curved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73981"/>
            <a:ext cx="7391400" cy="441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152</TotalTime>
  <Words>179</Words>
  <Application>Microsoft Office PowerPoint</Application>
  <PresentationFormat>On-screen Show (4:3)</PresentationFormat>
  <Paragraphs>71</Paragraphs>
  <Slides>19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Packager Shell Object</vt:lpstr>
      <vt:lpstr>PowerPoint Presentation</vt:lpstr>
      <vt:lpstr> </vt:lpstr>
      <vt:lpstr>PowerPoint Presentation</vt:lpstr>
      <vt:lpstr>PowerPoint Presentation</vt:lpstr>
      <vt:lpstr>শিখনফল</vt:lpstr>
      <vt:lpstr>PowerPoint Presentation</vt:lpstr>
      <vt:lpstr> একক কাজ </vt:lpstr>
      <vt:lpstr>PowerPoint Presentation</vt:lpstr>
      <vt:lpstr>জোড়ার কাজ </vt:lpstr>
      <vt:lpstr>মুখ </vt:lpstr>
      <vt:lpstr>মুখ গহবর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বাড়ির কাজ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TSS</cp:lastModifiedBy>
  <cp:revision>48</cp:revision>
  <dcterms:created xsi:type="dcterms:W3CDTF">2006-08-16T00:00:00Z</dcterms:created>
  <dcterms:modified xsi:type="dcterms:W3CDTF">2014-02-17T08:35:27Z</dcterms:modified>
</cp:coreProperties>
</file>